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9"/>
  </p:notesMasterIdLst>
  <p:sldIdLst>
    <p:sldId id="776" r:id="rId2"/>
    <p:sldId id="847" r:id="rId3"/>
    <p:sldId id="653" r:id="rId4"/>
    <p:sldId id="780" r:id="rId5"/>
    <p:sldId id="800" r:id="rId6"/>
    <p:sldId id="782" r:id="rId7"/>
    <p:sldId id="848" r:id="rId8"/>
    <p:sldId id="849" r:id="rId9"/>
    <p:sldId id="781" r:id="rId10"/>
    <p:sldId id="783" r:id="rId11"/>
    <p:sldId id="801" r:id="rId12"/>
    <p:sldId id="802" r:id="rId13"/>
    <p:sldId id="851" r:id="rId14"/>
    <p:sldId id="803" r:id="rId15"/>
    <p:sldId id="804" r:id="rId16"/>
    <p:sldId id="805" r:id="rId17"/>
    <p:sldId id="806" r:id="rId18"/>
    <p:sldId id="852" r:id="rId19"/>
    <p:sldId id="807" r:id="rId20"/>
    <p:sldId id="808" r:id="rId21"/>
    <p:sldId id="809" r:id="rId22"/>
    <p:sldId id="856" r:id="rId23"/>
    <p:sldId id="810" r:id="rId24"/>
    <p:sldId id="811" r:id="rId25"/>
    <p:sldId id="814" r:id="rId26"/>
    <p:sldId id="812" r:id="rId27"/>
    <p:sldId id="813" r:id="rId28"/>
    <p:sldId id="815" r:id="rId29"/>
    <p:sldId id="816" r:id="rId30"/>
    <p:sldId id="817" r:id="rId31"/>
    <p:sldId id="853" r:id="rId32"/>
    <p:sldId id="818" r:id="rId33"/>
    <p:sldId id="819" r:id="rId34"/>
    <p:sldId id="820" r:id="rId35"/>
    <p:sldId id="821" r:id="rId36"/>
    <p:sldId id="854" r:id="rId37"/>
    <p:sldId id="822" r:id="rId38"/>
    <p:sldId id="823" r:id="rId39"/>
    <p:sldId id="824" r:id="rId40"/>
    <p:sldId id="825" r:id="rId41"/>
    <p:sldId id="855" r:id="rId42"/>
    <p:sldId id="826" r:id="rId43"/>
    <p:sldId id="827" r:id="rId44"/>
    <p:sldId id="842" r:id="rId45"/>
    <p:sldId id="829" r:id="rId46"/>
    <p:sldId id="843" r:id="rId47"/>
    <p:sldId id="772" r:id="rId48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4" autoAdjust="0"/>
    <p:restoredTop sz="92365" autoAdjust="0"/>
  </p:normalViewPr>
  <p:slideViewPr>
    <p:cSldViewPr snapToGrid="0">
      <p:cViewPr>
        <p:scale>
          <a:sx n="40" d="100"/>
          <a:sy n="40" d="100"/>
        </p:scale>
        <p:origin x="144" y="712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31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40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8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7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8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7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5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7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0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6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76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28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8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21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86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39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7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5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Pop quiz: Is an LED an input, an output, or a processer?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8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00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64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9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4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6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82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24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0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Pop quiz: Is a button an input, an output, or a processer?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422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4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22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06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65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7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7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5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ykpdk_qkShk?feature=oembed" TargetMode="External"/><Relationship Id="rId1" Type="http://schemas.openxmlformats.org/officeDocument/2006/relationships/video" Target="https://www.youtube.com/embed/cAhn7lPI6mU?feature=oembed" TargetMode="Externa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inputs-and-outpu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2yzT7_QGLLc?feature=oembed" TargetMode="External"/><Relationship Id="rId1" Type="http://schemas.openxmlformats.org/officeDocument/2006/relationships/video" Target="https://www.youtube.com/embed/8qzYWH10o6E?feature=oembed" TargetMode="Externa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le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dn.sanity.io/files/ajwvhvgo/production/85217f8b90f3cefefd6dddd8eb10e6ec28415e8b.pdf?dl=microbit%205x5%20icon%20planning%20grid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led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sanity.io/files/ajwvhvgo/production/85217f8b90f3cefefd6dddd8eb10e6ec28415e8b.pdf?dl=microbit%205x5%20icon%20planning%20grid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IN_IoL2gJEE?feature=oembed" TargetMode="External"/><Relationship Id="rId1" Type="http://schemas.openxmlformats.org/officeDocument/2006/relationships/video" Target="https://www.youtube.com/embed/wSXwc3rlJ7s?feature=oembed" TargetMode="Externa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butto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crobit.org/get-started/user-guide/features-in-depth/#le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emotion-badg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crobit.org/get-started/user-guide/features-in-depth/#led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emotion-badg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crobit.org/get-started/user-guide/features-in-depth/#acceleromet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eRhlaXqT-0w?feature=oembed" TargetMode="External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animated-animal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hnT0qHM3_hQ?feature=oembed" TargetMode="Externa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Show Your Love</a:t>
            </a:r>
            <a:endParaRPr dirty="0">
              <a:solidFill>
                <a:srgbClr val="01669C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973696"/>
            <a:ext cx="9458885" cy="182747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dirty="0"/>
              <a:t>Light up your </a:t>
            </a:r>
            <a:r>
              <a:rPr lang="en-US" sz="3200" b="0" dirty="0" err="1"/>
              <a:t>micro:bit</a:t>
            </a:r>
            <a:r>
              <a:rPr lang="en-US" sz="3200" b="0" dirty="0"/>
              <a:t> with love by showing a heart.</a:t>
            </a:r>
            <a:endParaRPr sz="3200" dirty="0"/>
          </a:p>
        </p:txBody>
      </p:sp>
      <p:pic>
        <p:nvPicPr>
          <p:cNvPr id="8" name="Online Media 7" descr="micro:bit at home: heart show">
            <a:hlinkClick r:id="" action="ppaction://media"/>
            <a:extLst>
              <a:ext uri="{FF2B5EF4-FFF2-40B4-BE49-F238E27FC236}">
                <a16:creationId xmlns:a16="http://schemas.microsoft.com/office/drawing/2014/main" id="{7F890E5A-CB55-AE4F-A458-0167297F70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556239" y="420134"/>
            <a:ext cx="10735800" cy="6065727"/>
          </a:xfrm>
          <a:prstGeom prst="rect">
            <a:avLst/>
          </a:prstGeom>
        </p:spPr>
      </p:pic>
      <p:pic>
        <p:nvPicPr>
          <p:cNvPr id="10" name="Online Media 9" descr="micro:bit at home: heart code">
            <a:hlinkClick r:id="" action="ppaction://media"/>
            <a:extLst>
              <a:ext uri="{FF2B5EF4-FFF2-40B4-BE49-F238E27FC236}">
                <a16:creationId xmlns:a16="http://schemas.microsoft.com/office/drawing/2014/main" id="{C330CC8E-B2C8-754B-956C-FD6FEF47A2A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56239" y="6829517"/>
            <a:ext cx="10677591" cy="6032839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2124074" y="6418387"/>
            <a:ext cx="9458885" cy="556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</p:txBody>
      </p:sp>
    </p:spTree>
    <p:extLst>
      <p:ext uri="{BB962C8B-B14F-4D97-AF65-F5344CB8AC3E}">
        <p14:creationId xmlns:p14="http://schemas.microsoft.com/office/powerpoint/2010/main" val="1972125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58917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732653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44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The program shows a heart picture on the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micro:bit’s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 LED display 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output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.</a:t>
            </a: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The heart stays on the display as long as it has power because you haven’t given it any further instructions to show anything else.</a:t>
            </a: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The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micro:bit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 has a set of other built-in images you can use in your projects.</a:t>
            </a: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685629" indent="-685629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Pictures on computers, phones and tablet screens are made using dots called ‘pixels’. The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micro:bit’s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 display has 25 LED pixels arranged in a 5 x 5 grid.</a:t>
            </a:r>
          </a:p>
          <a:p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5448137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0E27F-1BB4-D34F-99BA-E84C95F89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013"/>
          <a:stretch/>
        </p:blipFill>
        <p:spPr>
          <a:xfrm>
            <a:off x="1990165" y="2914650"/>
            <a:ext cx="21693117" cy="59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01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132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Try choosing other built-in pictures like HAPPY, DUCK or GHOST.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Can you show more than one image?</a:t>
            </a:r>
          </a:p>
        </p:txBody>
      </p:sp>
    </p:spTree>
    <p:extLst>
      <p:ext uri="{BB962C8B-B14F-4D97-AF65-F5344CB8AC3E}">
        <p14:creationId xmlns:p14="http://schemas.microsoft.com/office/powerpoint/2010/main" val="364795982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977640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dirty="0"/>
              <a:t>Make your </a:t>
            </a:r>
            <a:r>
              <a:rPr lang="en-US" sz="3500" b="0" dirty="0" err="1"/>
              <a:t>micro:bit’s</a:t>
            </a:r>
            <a:r>
              <a:rPr lang="en-US" sz="3500" b="0" dirty="0"/>
              <a:t> heart beat using loops to create an animation.</a:t>
            </a:r>
            <a:endParaRPr sz="3500" dirty="0"/>
          </a:p>
        </p:txBody>
      </p:sp>
      <p:pic>
        <p:nvPicPr>
          <p:cNvPr id="2" name="Online Media 1" descr="micro:bit at home: beating heart show">
            <a:hlinkClick r:id="" action="ppaction://media"/>
            <a:extLst>
              <a:ext uri="{FF2B5EF4-FFF2-40B4-BE49-F238E27FC236}">
                <a16:creationId xmlns:a16="http://schemas.microsoft.com/office/drawing/2014/main" id="{2221A548-F295-1E41-98FF-0CF5B55EDE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077817" y="386015"/>
            <a:ext cx="11454841" cy="6471985"/>
          </a:xfrm>
          <a:prstGeom prst="rect">
            <a:avLst/>
          </a:prstGeom>
        </p:spPr>
      </p:pic>
      <p:pic>
        <p:nvPicPr>
          <p:cNvPr id="7" name="Online Media 6" descr="micro:bit at home: beating heart code">
            <a:hlinkClick r:id="" action="ppaction://media"/>
            <a:extLst>
              <a:ext uri="{FF2B5EF4-FFF2-40B4-BE49-F238E27FC236}">
                <a16:creationId xmlns:a16="http://schemas.microsoft.com/office/drawing/2014/main" id="{246D9E40-7528-AD4C-B2C7-05337D9E909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077817" y="7076116"/>
            <a:ext cx="11454841" cy="647198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122CA0-4180-5345-91E5-047BF8B8970A}"/>
              </a:ext>
            </a:extLst>
          </p:cNvPr>
          <p:cNvSpPr txBox="1">
            <a:spLocks/>
          </p:cNvSpPr>
          <p:nvPr/>
        </p:nvSpPr>
        <p:spPr>
          <a:xfrm>
            <a:off x="1990165" y="6309360"/>
            <a:ext cx="9458885" cy="5988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ACDADFD-3C77-E244-8272-A08E46A4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Beating Heart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2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80919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117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3441-B788-4D42-AEAF-12DBA1E8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537" y="2914649"/>
            <a:ext cx="20135948" cy="10057071"/>
          </a:xfrm>
        </p:spPr>
        <p:txBody>
          <a:bodyPr>
            <a:normAutofit fontScale="55000" lnSpcReduction="20000"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r>
              <a:rPr lang="en-US" sz="65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How does it work?</a:t>
            </a:r>
          </a:p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58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800" dirty="0">
                <a:latin typeface="Open Sans" panose="020B0606030504020204" pitchFamily="34" charset="0"/>
              </a:rPr>
              <a:t>The program shows a beating heart using two built-in pictures, a large and small heart, on the micro:bit's </a:t>
            </a:r>
            <a:r>
              <a:rPr lang="en-US" sz="5800" dirty="0">
                <a:latin typeface="Open Sans" panose="020B0606030504020204" pitchFamily="34" charset="0"/>
                <a:hlinkClick r:id="rId3"/>
              </a:rPr>
              <a:t>LED display</a:t>
            </a:r>
            <a:r>
              <a:rPr lang="en-US" sz="58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800" dirty="0">
                <a:latin typeface="Open Sans" panose="020B0606030504020204" pitchFamily="34" charset="0"/>
              </a:rPr>
              <a:t>Different images shown in a sequence create the illusion of movement: a heart getting larger and smaller.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800" dirty="0">
                <a:latin typeface="Open Sans" panose="020B0606030504020204" pitchFamily="34" charset="0"/>
              </a:rPr>
              <a:t>After showing each image, the program </a:t>
            </a:r>
            <a:r>
              <a:rPr lang="en-US" sz="5800" b="1" dirty="0">
                <a:latin typeface="Open Sans" panose="020B0606030504020204" pitchFamily="34" charset="0"/>
              </a:rPr>
              <a:t>pauses</a:t>
            </a:r>
            <a:r>
              <a:rPr lang="en-US" sz="5800" dirty="0">
                <a:latin typeface="Open Sans" panose="020B0606030504020204" pitchFamily="34" charset="0"/>
              </a:rPr>
              <a:t> for half a second (500 milliseconds) before showing the next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800" dirty="0">
                <a:latin typeface="Open Sans" panose="020B0606030504020204" pitchFamily="34" charset="0"/>
              </a:rPr>
              <a:t>The animation is kept going </a:t>
            </a:r>
            <a:r>
              <a:rPr lang="en-US" sz="5800" b="1" dirty="0">
                <a:latin typeface="Open Sans" panose="020B0606030504020204" pitchFamily="34" charset="0"/>
              </a:rPr>
              <a:t>forever</a:t>
            </a:r>
            <a:r>
              <a:rPr lang="en-US" sz="5800" dirty="0">
                <a:latin typeface="Open Sans" panose="020B0606030504020204" pitchFamily="34" charset="0"/>
              </a:rPr>
              <a:t> using an infinite </a:t>
            </a:r>
            <a:r>
              <a:rPr lang="en-US" sz="5800" b="1" dirty="0">
                <a:latin typeface="Open Sans" panose="020B0606030504020204" pitchFamily="34" charset="0"/>
              </a:rPr>
              <a:t>loop</a:t>
            </a:r>
            <a:r>
              <a:rPr lang="en-US" sz="5800" dirty="0">
                <a:latin typeface="Open Sans" panose="020B0606030504020204" pitchFamily="34" charset="0"/>
              </a:rPr>
              <a:t>: it repeats the sequence of showing these two images and pausing until you unplug the micro:bit.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5800" dirty="0">
                <a:latin typeface="Open Sans" panose="020B0606030504020204" pitchFamily="34" charset="0"/>
              </a:rPr>
              <a:t>Using loops to keep things happening is an important idea in computer programming: we have created an animation that will keep running for as long as the micro:bit has power using only a small amount of code. This is also called </a:t>
            </a:r>
            <a:r>
              <a:rPr lang="en-US" sz="5800" b="1" dirty="0">
                <a:latin typeface="Open Sans" panose="020B0606030504020204" pitchFamily="34" charset="0"/>
              </a:rPr>
              <a:t>iteration</a:t>
            </a:r>
            <a:endParaRPr lang="en-US" sz="5800" dirty="0">
              <a:latin typeface="Open Sans" panose="020B0606030504020204" pitchFamily="34" charset="0"/>
            </a:endParaRPr>
          </a:p>
          <a:p>
            <a:endParaRPr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6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30367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90962-3C03-0F47-BBD3-AED81FFA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49"/>
            <a:ext cx="22147698" cy="98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70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90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the heart beat faster or slower by changing the delay time.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Try animating other built-in images like the small and large diamond or square.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Create your own animations using your own designs.</a:t>
            </a:r>
          </a:p>
        </p:txBody>
      </p:sp>
    </p:spTree>
    <p:extLst>
      <p:ext uri="{BB962C8B-B14F-4D97-AF65-F5344CB8AC3E}">
        <p14:creationId xmlns:p14="http://schemas.microsoft.com/office/powerpoint/2010/main" val="21120056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302770" y="10148660"/>
            <a:ext cx="14075287" cy="2439081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Inputs, Outputs, Processors, Programs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Micro:bit</a:t>
            </a:r>
            <a:r>
              <a:rPr lang="en-US" dirty="0">
                <a:solidFill>
                  <a:schemeClr val="tx1"/>
                </a:solidFill>
              </a:rPr>
              <a:t> – What is it?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Micro:bit</a:t>
            </a:r>
            <a:r>
              <a:rPr lang="en-US" dirty="0">
                <a:solidFill>
                  <a:schemeClr val="tx1"/>
                </a:solidFill>
              </a:rPr>
              <a:t> – What should we remember when caring for it?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41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936787" y="11379591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249178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Animate your own pictures on the </a:t>
            </a:r>
            <a:r>
              <a:rPr lang="en-US" b="0" dirty="0" err="1"/>
              <a:t>micro:bit</a:t>
            </a:r>
            <a:r>
              <a:rPr lang="en-US" b="0" dirty="0"/>
              <a:t> display.</a:t>
            </a:r>
            <a:endParaRPr sz="3500" dirty="0"/>
          </a:p>
        </p:txBody>
      </p:sp>
      <p:pic>
        <p:nvPicPr>
          <p:cNvPr id="1026" name="Picture 2" descr="duck image moving up and down on the micro:bit LED display">
            <a:extLst>
              <a:ext uri="{FF2B5EF4-FFF2-40B4-BE49-F238E27FC236}">
                <a16:creationId xmlns:a16="http://schemas.microsoft.com/office/drawing/2014/main" id="{EC4CC206-DCE5-1348-A09F-AC810E21F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3784" y="2336409"/>
            <a:ext cx="10296230" cy="84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8C36784-D828-104B-A9E2-D2871DD67E01}"/>
              </a:ext>
            </a:extLst>
          </p:cNvPr>
          <p:cNvSpPr txBox="1">
            <a:spLocks/>
          </p:cNvSpPr>
          <p:nvPr/>
        </p:nvSpPr>
        <p:spPr>
          <a:xfrm>
            <a:off x="1990165" y="6591885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Graph paper or </a:t>
            </a:r>
            <a:r>
              <a:rPr lang="en-US" sz="3200" b="0" dirty="0">
                <a:hlinkClick r:id="rId4"/>
              </a:rPr>
              <a:t>LED planning sheet</a:t>
            </a:r>
            <a:r>
              <a:rPr lang="en-US" sz="3200" b="0" dirty="0"/>
              <a:t> to sketch out your own animal designs (optional)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CE52B0-1EE9-9740-80D1-C192081C5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Animal-</a:t>
            </a:r>
            <a:r>
              <a:rPr lang="en-US" dirty="0" err="1">
                <a:solidFill>
                  <a:srgbClr val="01669C"/>
                </a:solidFill>
              </a:rPr>
              <a:t>ation</a:t>
            </a:r>
            <a:r>
              <a:rPr lang="en-US" dirty="0">
                <a:solidFill>
                  <a:srgbClr val="01669C"/>
                </a:solidFill>
              </a:rPr>
              <a:t>!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7526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80919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4444321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3441-B788-4D42-AEAF-12DBA1E8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537" y="2914649"/>
            <a:ext cx="20135948" cy="10057071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</a:rPr>
              <a:t>This program creates an animation on the micro:bit’s </a:t>
            </a:r>
            <a:r>
              <a:rPr lang="en-US" sz="3200" dirty="0">
                <a:latin typeface="Open Sans" panose="020B0606030504020204" pitchFamily="34" charset="0"/>
                <a:hlinkClick r:id="rId3"/>
              </a:rPr>
              <a:t>LED display output</a:t>
            </a:r>
            <a:r>
              <a:rPr lang="en-US" sz="3200" b="1" dirty="0">
                <a:latin typeface="Open Sans" panose="020B0606030504020204" pitchFamily="34" charset="0"/>
              </a:rPr>
              <a:t> </a:t>
            </a:r>
            <a:r>
              <a:rPr lang="en-US" sz="3200" dirty="0">
                <a:latin typeface="Open Sans" panose="020B0606030504020204" pitchFamily="34" charset="0"/>
              </a:rPr>
              <a:t>by using a built-in image and one you create yourself.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</a:rPr>
              <a:t>First it shows the duck built-in image and then shows a modified version, which is made by moving all the dots (pixels) down one row.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</a:rPr>
              <a:t>It shows the two different pictures one after the other, with a half second (500 millisecond) delay, to make it look like a duck bobbing up and down on the water.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</a:rPr>
              <a:t>An infinite </a:t>
            </a:r>
            <a:r>
              <a:rPr lang="en-US" sz="3200" b="1" dirty="0">
                <a:latin typeface="Open Sans" panose="020B0606030504020204" pitchFamily="34" charset="0"/>
              </a:rPr>
              <a:t>loop</a:t>
            </a:r>
            <a:r>
              <a:rPr lang="en-US" sz="3200" dirty="0">
                <a:latin typeface="Open Sans" panose="020B0606030504020204" pitchFamily="34" charset="0"/>
              </a:rPr>
              <a:t> keeps the micro:bit showing the image sequence until you unplug the micro:bit.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Open Sans" panose="020B0606030504020204" pitchFamily="34" charset="0"/>
              </a:rPr>
              <a:t>Using loops in computer programmes is also known as </a:t>
            </a:r>
            <a:r>
              <a:rPr lang="en-US" sz="3200" b="1" dirty="0">
                <a:latin typeface="Open Sans" panose="020B0606030504020204" pitchFamily="34" charset="0"/>
              </a:rPr>
              <a:t>iteration</a:t>
            </a:r>
            <a:r>
              <a:rPr lang="en-US" sz="3200" dirty="0">
                <a:latin typeface="Open Sans" panose="020B0606030504020204" pitchFamily="34" charset="0"/>
              </a:rPr>
              <a:t>. They help you create efficient compact code without needlessly repeating the same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0647438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30367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68455-8971-EE4E-B735-C7A8677E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50"/>
            <a:ext cx="4822115" cy="1019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22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830073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FB50C-F630-2C41-8D88-2F3688E1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17" y="2914650"/>
            <a:ext cx="15651464" cy="9800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4D2AEB-1E8E-014E-9235-B0C68BF9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6338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29784" y="1129212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Try modifying and animating different built-in images like GIRAFFE and RABBIT.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Create your own images from scratch using graph paper or our </a:t>
            </a:r>
            <a:r>
              <a:rPr lang="en-US" b="0" dirty="0">
                <a:hlinkClick r:id="rId3"/>
              </a:rPr>
              <a:t>LED planning sheet</a:t>
            </a:r>
            <a:r>
              <a:rPr lang="en-US" b="0" dirty="0"/>
              <a:t> to sketch out your designs.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Make longer animated sequences to tell a story.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In Python, use different numbers to change the brightness of different pixels. 9 is the brightest, 1 is the dimmest and 0 is off.</a:t>
            </a:r>
          </a:p>
        </p:txBody>
      </p:sp>
    </p:spTree>
    <p:extLst>
      <p:ext uri="{BB962C8B-B14F-4D97-AF65-F5344CB8AC3E}">
        <p14:creationId xmlns:p14="http://schemas.microsoft.com/office/powerpoint/2010/main" val="32680240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10 jumping jacks, please!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998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PART II: Emotion Badges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start making!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5777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8ADE7-4C76-324C-B09F-1A0086BA6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821" y="796163"/>
            <a:ext cx="21853829" cy="12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22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985091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Use your </a:t>
            </a:r>
            <a:r>
              <a:rPr lang="en-US" b="0" dirty="0" err="1"/>
              <a:t>micro:bit</a:t>
            </a:r>
            <a:r>
              <a:rPr lang="en-US" b="0" dirty="0"/>
              <a:t> to tell the world how you’re feeling.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327798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</p:txBody>
      </p:sp>
      <p:pic>
        <p:nvPicPr>
          <p:cNvPr id="2" name="Online Media 1" descr="micro:bit at home: emotion badge show">
            <a:hlinkClick r:id="" action="ppaction://media"/>
            <a:extLst>
              <a:ext uri="{FF2B5EF4-FFF2-40B4-BE49-F238E27FC236}">
                <a16:creationId xmlns:a16="http://schemas.microsoft.com/office/drawing/2014/main" id="{CE9003CC-7ED2-1A41-B4F1-47D5A5143D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065381" y="199561"/>
            <a:ext cx="11634299" cy="6573379"/>
          </a:xfrm>
          <a:prstGeom prst="rect">
            <a:avLst/>
          </a:prstGeom>
        </p:spPr>
      </p:pic>
      <p:pic>
        <p:nvPicPr>
          <p:cNvPr id="5" name="Online Media 4" descr="micro:bit at home: emotion badge code">
            <a:hlinkClick r:id="" action="ppaction://media"/>
            <a:extLst>
              <a:ext uri="{FF2B5EF4-FFF2-40B4-BE49-F238E27FC236}">
                <a16:creationId xmlns:a16="http://schemas.microsoft.com/office/drawing/2014/main" id="{D5ED2A30-A8AB-1042-998D-C7AC365AC35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188825" y="7080087"/>
            <a:ext cx="11510855" cy="650363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2F66DAC-1DD2-624D-8D23-5356284A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Emotion Badge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854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531716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The micro:bit has two </a:t>
            </a:r>
            <a:r>
              <a:rPr lang="en-US" sz="4400" dirty="0">
                <a:latin typeface="Open Sans" panose="020B0606030504020204" pitchFamily="34" charset="0"/>
                <a:hlinkClick r:id="rId3"/>
              </a:rPr>
              <a:t>input buttons</a:t>
            </a:r>
            <a:r>
              <a:rPr lang="en-US" sz="4400" dirty="0">
                <a:latin typeface="Open Sans" panose="020B0606030504020204" pitchFamily="34" charset="0"/>
              </a:rPr>
              <a:t> on the front you can use to make things happen.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When you press input button A the program reacts by showing a happy face image on the </a:t>
            </a:r>
            <a:r>
              <a:rPr lang="en-US" sz="4400" dirty="0">
                <a:latin typeface="Open Sans" panose="020B0606030504020204" pitchFamily="34" charset="0"/>
                <a:hlinkClick r:id="rId4"/>
              </a:rPr>
              <a:t>LED display output</a:t>
            </a:r>
            <a:r>
              <a:rPr lang="en-US" sz="44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Pressing button B makes a sad face appear.</a:t>
            </a:r>
          </a:p>
        </p:txBody>
      </p:sp>
    </p:spTree>
    <p:extLst>
      <p:ext uri="{BB962C8B-B14F-4D97-AF65-F5344CB8AC3E}">
        <p14:creationId xmlns:p14="http://schemas.microsoft.com/office/powerpoint/2010/main" val="3199291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LEDs and Buttons!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148660"/>
            <a:ext cx="14075287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to know our inputs and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13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643824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846B6-2B5E-B841-8481-4C79F494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44" y="2914650"/>
            <a:ext cx="21876796" cy="58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534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830073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FB50C-F630-2C41-8D88-2F3688E1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17" y="2914650"/>
            <a:ext cx="15651464" cy="9800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4D2AEB-1E8E-014E-9235-B0C68BF9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3701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0" dirty="0"/>
              <a:t>Try other emotion images such as ASLEEP, CONFUSED or MEH.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dirty="0"/>
              <a:t>Design your own 'emoticons' using the LED display.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Use the badge to show if you need help or make class voting badges with ticks or crosses.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0" dirty="0"/>
              <a:t>Design a way of wearing your </a:t>
            </a:r>
            <a:r>
              <a:rPr lang="en-US" sz="4000" b="0" dirty="0" err="1"/>
              <a:t>micro:bit</a:t>
            </a:r>
            <a:r>
              <a:rPr lang="en-US" sz="4000" b="0" dirty="0"/>
              <a:t> badge using thread, or tape. (Don't use safety pins as the metal could damage your </a:t>
            </a:r>
            <a:r>
              <a:rPr lang="en-US" sz="4000" b="0" dirty="0" err="1"/>
              <a:t>micro:bit</a:t>
            </a:r>
            <a:r>
              <a:rPr lang="en-US" sz="4000" b="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1200206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515293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Make your feelings really stand out with flashing happy and sad faces.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858000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</p:txBody>
      </p:sp>
      <p:pic>
        <p:nvPicPr>
          <p:cNvPr id="5122" name="Picture 2" descr="micro:bit showing a flashing smiley face on its LED display">
            <a:extLst>
              <a:ext uri="{FF2B5EF4-FFF2-40B4-BE49-F238E27FC236}">
                <a16:creationId xmlns:a16="http://schemas.microsoft.com/office/drawing/2014/main" id="{4C343A53-58C5-DC42-9704-0D08F7A6D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980" y="1893333"/>
            <a:ext cx="10402555" cy="85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B90DCCA-6D10-B94F-81CE-42CDAF4E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Animated Badge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65622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0858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4123046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Like the </a:t>
            </a:r>
            <a:r>
              <a:rPr lang="en-US" sz="4000" dirty="0">
                <a:latin typeface="Open Sans" panose="020B0606030504020204" pitchFamily="34" charset="0"/>
                <a:hlinkClick r:id="rId3"/>
              </a:rPr>
              <a:t>Emotion badge project</a:t>
            </a:r>
            <a:r>
              <a:rPr lang="en-US" sz="4000" dirty="0">
                <a:latin typeface="Open Sans" panose="020B0606030504020204" pitchFamily="34" charset="0"/>
              </a:rPr>
              <a:t>, this program shows different emotion images on the </a:t>
            </a:r>
            <a:r>
              <a:rPr lang="en-US" sz="4000" dirty="0">
                <a:latin typeface="Open Sans" panose="020B0606030504020204" pitchFamily="34" charset="0"/>
                <a:hlinkClick r:id="rId4"/>
              </a:rPr>
              <a:t>LED display output</a:t>
            </a:r>
            <a:r>
              <a:rPr lang="en-US" sz="4000" dirty="0">
                <a:latin typeface="Open Sans" panose="020B0606030504020204" pitchFamily="34" charset="0"/>
              </a:rPr>
              <a:t> depending on which button input you press.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Loops can make sets of instructions run for ever, but here we use a numbered loop to flash the image 4 times to make it really eye-catching.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Loops are an important idea in computer programming as they save repeating the same code many times, making your program more efficient. This idea is also called </a:t>
            </a:r>
            <a:r>
              <a:rPr lang="en-US" sz="4000" b="1" dirty="0">
                <a:latin typeface="Open Sans" panose="020B0606030504020204" pitchFamily="34" charset="0"/>
              </a:rPr>
              <a:t>iteration</a:t>
            </a:r>
            <a:r>
              <a:rPr lang="en-US" sz="4000" dirty="0">
                <a:latin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56687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38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915673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CD24-65F9-1F41-A0F9-2EEE9F50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88" y="2620013"/>
            <a:ext cx="18381816" cy="96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116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830073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FB50C-F630-2C41-8D88-2F3688E1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17" y="2914650"/>
            <a:ext cx="15651464" cy="9800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4D2AEB-1E8E-014E-9235-B0C68BF9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6340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the badge flash more times by making the number 4 larger.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the flashing faster or slower by changing the delay of 200 milliseconds (0.2 seconds).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it flash forever.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Use different emotion images, or draw your own</a:t>
            </a:r>
          </a:p>
        </p:txBody>
      </p:sp>
    </p:spTree>
    <p:extLst>
      <p:ext uri="{BB962C8B-B14F-4D97-AF65-F5344CB8AC3E}">
        <p14:creationId xmlns:p14="http://schemas.microsoft.com/office/powerpoint/2010/main" val="229606322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75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743449"/>
            <a:ext cx="9458885" cy="23427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dirty="0"/>
              <a:t>Expand the range of emotions you can show – jump up and down to show that you’re feeling silly!</a:t>
            </a:r>
            <a:endParaRPr sz="35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7977657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FF0000"/>
                </a:solidFill>
              </a:rPr>
              <a:t>some energy to shake, jump or get silly</a:t>
            </a:r>
          </a:p>
          <a:p>
            <a:pPr marL="0" indent="0"/>
            <a:endParaRPr lang="en-US" sz="3200" b="0" dirty="0"/>
          </a:p>
        </p:txBody>
      </p:sp>
      <p:pic>
        <p:nvPicPr>
          <p:cNvPr id="6146" name="Picture 2" descr="micro:bit being shaken and showing a silly face on its LED display">
            <a:extLst>
              <a:ext uri="{FF2B5EF4-FFF2-40B4-BE49-F238E27FC236}">
                <a16:creationId xmlns:a16="http://schemas.microsoft.com/office/drawing/2014/main" id="{4A23312F-17A9-CB4A-A98A-B3C098B9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334" y="2010934"/>
            <a:ext cx="11063847" cy="913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EBA3C0B-275D-6846-80AE-535CCABE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Silly Badge!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4434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24136" y="1150477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381640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Like 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Emotion badge</a:t>
            </a:r>
            <a:r>
              <a:rPr lang="en-US" sz="3600" dirty="0">
                <a:latin typeface="Open Sans" panose="020B0606030504020204" pitchFamily="34" charset="0"/>
              </a:rPr>
              <a:t>, this program shows a happy or sad face depending on which button input you press, A or 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micro:bit has other inputs, such as sensors.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This program uses the micro:bit’s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accelerometer input</a:t>
            </a:r>
            <a:r>
              <a:rPr lang="en-US" sz="3600" dirty="0">
                <a:latin typeface="Open Sans" panose="020B0606030504020204" pitchFamily="34" charset="0"/>
              </a:rPr>
              <a:t> to measure forces and sense when it’s shaken.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When the accelerometer senses sudden movement the program makes the silly face appear on the LED display output.</a:t>
            </a:r>
          </a:p>
        </p:txBody>
      </p:sp>
    </p:spTree>
    <p:extLst>
      <p:ext uri="{BB962C8B-B14F-4D97-AF65-F5344CB8AC3E}">
        <p14:creationId xmlns:p14="http://schemas.microsoft.com/office/powerpoint/2010/main" val="37740559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04E238-A85C-974A-A2F8-E6CB36FC59B3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nline Media 1" descr="micro:bit LEDs">
            <a:hlinkClick r:id="" action="ppaction://media"/>
            <a:extLst>
              <a:ext uri="{FF2B5EF4-FFF2-40B4-BE49-F238E27FC236}">
                <a16:creationId xmlns:a16="http://schemas.microsoft.com/office/drawing/2014/main" id="{A36D67D4-A1BC-174C-9C1F-02A7EB0AC6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171184" y="527926"/>
            <a:ext cx="19714260" cy="111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6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24136" y="1124291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8151349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71B5B-2D16-0342-A42C-7DA5210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50"/>
            <a:ext cx="18667212" cy="88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9729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830073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FB50C-F630-2C41-8D88-2F3688E1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17" y="2914650"/>
            <a:ext cx="15651464" cy="9800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4D2AEB-1E8E-014E-9235-B0C68BF9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006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Use different built-in emotions images like MEH, CONFUSED or ANGRY.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Show another emotion when you press buttons A and B together.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Add new emotions using the LED display to draw your own pictures like we did in </a:t>
            </a:r>
            <a:r>
              <a:rPr lang="en-US" b="0" dirty="0">
                <a:hlinkClick r:id="rId3"/>
              </a:rPr>
              <a:t>Animated animals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05145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MICRO:BITS!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55170" y="10666820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193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Playing with Sensors!!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538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B7929-9F91-4545-81C1-F6420D8C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63" y="1364807"/>
            <a:ext cx="22034587" cy="115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24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A3F10-7814-F644-9C65-943445E01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87" y="720947"/>
            <a:ext cx="21292963" cy="119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9254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 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microbit.org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/get-started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902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04E238-A85C-974A-A2F8-E6CB36FC59B3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micro:bit buttons">
            <a:hlinkClick r:id="" action="ppaction://media"/>
            <a:extLst>
              <a:ext uri="{FF2B5EF4-FFF2-40B4-BE49-F238E27FC236}">
                <a16:creationId xmlns:a16="http://schemas.microsoft.com/office/drawing/2014/main" id="{063A719D-BC80-DF4E-A90E-6C673EFD3A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82243" y="346842"/>
            <a:ext cx="20369607" cy="115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5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PART I: Icons and Animals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start making!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54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27C857-78B9-794C-BCA4-395B46C9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21784234" cy="877252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Project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How Does it Work?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Read the Code and Start Making!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Share it!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Improve it!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99AA3-477A-C045-97CF-8BCB03F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STEPS!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43807-05B2-6946-9830-B993DFBA0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Follow these steps for each of our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E2C0A-1409-9A4F-B090-89D39F0ED8E3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88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99AA3-477A-C045-97CF-8BCB03F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MAKER TIPS!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43807-05B2-6946-9830-B993DFBA0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the simulator to test your code before downloading it!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E2C0A-1409-9A4F-B090-89D39F0ED8E3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3CFE1-3F17-7141-B8F6-4772F63C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84" y="3672410"/>
            <a:ext cx="9776501" cy="86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50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84121-1F55-BE47-B131-AFCA2979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66" y="1188924"/>
            <a:ext cx="21763484" cy="113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77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2191</TotalTime>
  <Words>1686</Words>
  <Application>Microsoft Macintosh PowerPoint</Application>
  <PresentationFormat>Custom</PresentationFormat>
  <Paragraphs>237</Paragraphs>
  <Slides>47</Slides>
  <Notes>44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LEDs and Buttons!</vt:lpstr>
      <vt:lpstr>PowerPoint Presentation</vt:lpstr>
      <vt:lpstr>PowerPoint Presentation</vt:lpstr>
      <vt:lpstr>PART I: Icons and Animals </vt:lpstr>
      <vt:lpstr>MAKER STEPS!</vt:lpstr>
      <vt:lpstr>MAKER TIPS!</vt:lpstr>
      <vt:lpstr>PowerPoint Presentation</vt:lpstr>
      <vt:lpstr>Step1: The Project Show Your Love</vt:lpstr>
      <vt:lpstr>Step 2: How Does it Work?</vt:lpstr>
      <vt:lpstr>Step 3: Read the Code and Start Making!</vt:lpstr>
      <vt:lpstr>Step 4: Share Your Creation!</vt:lpstr>
      <vt:lpstr>Step 5: Improve It</vt:lpstr>
      <vt:lpstr>Step1: The Project Beating Heart</vt:lpstr>
      <vt:lpstr>Step 2: How Does it Work?</vt:lpstr>
      <vt:lpstr>Step 3: Read the Code and Start Making!</vt:lpstr>
      <vt:lpstr>Step 4: Share Your Creation!</vt:lpstr>
      <vt:lpstr>Step 5: Improve It</vt:lpstr>
      <vt:lpstr>Step 1: The Project Animal-ation!</vt:lpstr>
      <vt:lpstr>Step 2: How Does it Work?</vt:lpstr>
      <vt:lpstr>Step 3: Read the Code and Start Making!</vt:lpstr>
      <vt:lpstr>Step 3: Read the Code and Start Making!</vt:lpstr>
      <vt:lpstr>Step 5: Improve It</vt:lpstr>
      <vt:lpstr>BREAK!</vt:lpstr>
      <vt:lpstr>PART II: Emotion Badges</vt:lpstr>
      <vt:lpstr>PowerPoint Presentation</vt:lpstr>
      <vt:lpstr>Step 1: The Project Emotion Badge</vt:lpstr>
      <vt:lpstr>Step 2: How Does it Work?</vt:lpstr>
      <vt:lpstr>Step 3: Read the Code and Start Making!</vt:lpstr>
      <vt:lpstr>Step 3: Read the Code and Start Making!</vt:lpstr>
      <vt:lpstr>Step 5: Improve It</vt:lpstr>
      <vt:lpstr>Step 1: The Project Animated Badge</vt:lpstr>
      <vt:lpstr>Step 2: How Does it Work?</vt:lpstr>
      <vt:lpstr>Step 3: Read the Code and Start Making!</vt:lpstr>
      <vt:lpstr>Step 3: Read the Code and Start Making!</vt:lpstr>
      <vt:lpstr>Step 5: Improve It</vt:lpstr>
      <vt:lpstr>Step 1: The Project Silly Badge!</vt:lpstr>
      <vt:lpstr>Step 2: How Does it Work?</vt:lpstr>
      <vt:lpstr>Step 3: Read the Code and Start Making!</vt:lpstr>
      <vt:lpstr>Step 3: Read the Code and Start Making!</vt:lpstr>
      <vt:lpstr>Step 5: Improve It</vt:lpstr>
      <vt:lpstr>TIME TO PUT AWAY OUR MICRO:BITS!</vt:lpstr>
      <vt:lpstr>NEXT TIME</vt:lpstr>
      <vt:lpstr>PowerPoint Presentation</vt:lpstr>
      <vt:lpstr>PowerPoint Presentation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125</cp:revision>
  <dcterms:created xsi:type="dcterms:W3CDTF">2020-05-26T14:48:29Z</dcterms:created>
  <dcterms:modified xsi:type="dcterms:W3CDTF">2021-10-02T14:40:28Z</dcterms:modified>
  <cp:category/>
</cp:coreProperties>
</file>